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7" r:id="rId10"/>
    <p:sldId id="266" r:id="rId11"/>
    <p:sldId id="262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4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603878-839B-43D9-8E21-4EF0929A60F1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59FDE11-7B5A-4674-97CB-53CF8CE4F8DB}">
      <dgm:prSet phldrT="[Text]"/>
      <dgm:spPr/>
      <dgm:t>
        <a:bodyPr/>
        <a:lstStyle/>
        <a:p>
          <a:r>
            <a:rPr lang="en-US" dirty="0"/>
            <a:t>Idea</a:t>
          </a:r>
        </a:p>
      </dgm:t>
    </dgm:pt>
    <dgm:pt modelId="{42DA4ACF-228C-4481-A555-0A87259DFA5E}" type="parTrans" cxnId="{85A003E5-5D97-4CF2-90F2-EF5D1833141C}">
      <dgm:prSet/>
      <dgm:spPr/>
      <dgm:t>
        <a:bodyPr/>
        <a:lstStyle/>
        <a:p>
          <a:endParaRPr lang="en-US"/>
        </a:p>
      </dgm:t>
    </dgm:pt>
    <dgm:pt modelId="{2AA85B26-90DF-4051-B2BC-6067ECF87ED2}" type="sibTrans" cxnId="{85A003E5-5D97-4CF2-90F2-EF5D1833141C}">
      <dgm:prSet/>
      <dgm:spPr/>
      <dgm:t>
        <a:bodyPr/>
        <a:lstStyle/>
        <a:p>
          <a:endParaRPr lang="en-US"/>
        </a:p>
      </dgm:t>
    </dgm:pt>
    <dgm:pt modelId="{0EACDD1E-F452-415E-A69D-56273AAF12E3}">
      <dgm:prSet phldrT="[Text]"/>
      <dgm:spPr/>
      <dgm:t>
        <a:bodyPr/>
        <a:lstStyle/>
        <a:p>
          <a:r>
            <a:rPr lang="en-US" dirty="0"/>
            <a:t>Accepted by RAC</a:t>
          </a:r>
        </a:p>
      </dgm:t>
    </dgm:pt>
    <dgm:pt modelId="{ED793DB4-27EE-406F-AC83-EB789D7D5C5F}" type="parTrans" cxnId="{172CDEF0-5250-4746-B052-292B151EBF76}">
      <dgm:prSet/>
      <dgm:spPr/>
      <dgm:t>
        <a:bodyPr/>
        <a:lstStyle/>
        <a:p>
          <a:endParaRPr lang="en-US"/>
        </a:p>
      </dgm:t>
    </dgm:pt>
    <dgm:pt modelId="{D79894E1-1090-4665-BC9D-EB4990BE1BFB}" type="sibTrans" cxnId="{172CDEF0-5250-4746-B052-292B151EBF76}">
      <dgm:prSet/>
      <dgm:spPr/>
      <dgm:t>
        <a:bodyPr/>
        <a:lstStyle/>
        <a:p>
          <a:endParaRPr lang="en-US"/>
        </a:p>
      </dgm:t>
    </dgm:pt>
    <dgm:pt modelId="{A08EBFC1-FCD5-4487-BE9E-C570546D909D}">
      <dgm:prSet phldrT="[Text]"/>
      <dgm:spPr/>
      <dgm:t>
        <a:bodyPr/>
        <a:lstStyle/>
        <a:p>
          <a:r>
            <a:rPr lang="en-US" dirty="0"/>
            <a:t>Out to Bid</a:t>
          </a:r>
        </a:p>
      </dgm:t>
    </dgm:pt>
    <dgm:pt modelId="{1CE62FF5-A501-4C4E-9EFE-2C404398728F}" type="parTrans" cxnId="{E05F0171-7B25-4740-8C3F-6BF372E73B20}">
      <dgm:prSet/>
      <dgm:spPr/>
      <dgm:t>
        <a:bodyPr/>
        <a:lstStyle/>
        <a:p>
          <a:endParaRPr lang="en-US"/>
        </a:p>
      </dgm:t>
    </dgm:pt>
    <dgm:pt modelId="{78FAA53B-24A5-499E-BB81-CD6DABEEF3AE}" type="sibTrans" cxnId="{E05F0171-7B25-4740-8C3F-6BF372E73B20}">
      <dgm:prSet/>
      <dgm:spPr/>
      <dgm:t>
        <a:bodyPr/>
        <a:lstStyle/>
        <a:p>
          <a:endParaRPr lang="en-US"/>
        </a:p>
      </dgm:t>
    </dgm:pt>
    <dgm:pt modelId="{932D7003-ACE6-49E1-AB37-129A2447F729}">
      <dgm:prSet/>
      <dgm:spPr/>
      <dgm:t>
        <a:bodyPr/>
        <a:lstStyle/>
        <a:p>
          <a:pPr eaLnBrk="1" latinLnBrk="0"/>
          <a:r>
            <a:rPr lang="en-US" dirty="0"/>
            <a:t>TC  develops a Work Statement</a:t>
          </a:r>
        </a:p>
        <a:p>
          <a:endParaRPr lang="en-US" dirty="0"/>
        </a:p>
      </dgm:t>
    </dgm:pt>
    <dgm:pt modelId="{B8148CB8-9B15-4388-B077-774D1BF7ED5A}" type="parTrans" cxnId="{034F5023-F4F0-4652-B659-F4C42B8B562E}">
      <dgm:prSet/>
      <dgm:spPr/>
      <dgm:t>
        <a:bodyPr/>
        <a:lstStyle/>
        <a:p>
          <a:endParaRPr lang="en-US"/>
        </a:p>
      </dgm:t>
    </dgm:pt>
    <dgm:pt modelId="{C2D4ABA1-29BB-4608-983C-33B62497BAC1}" type="sibTrans" cxnId="{034F5023-F4F0-4652-B659-F4C42B8B562E}">
      <dgm:prSet/>
      <dgm:spPr/>
      <dgm:t>
        <a:bodyPr/>
        <a:lstStyle/>
        <a:p>
          <a:endParaRPr lang="en-US"/>
        </a:p>
      </dgm:t>
    </dgm:pt>
    <dgm:pt modelId="{CD3AFA81-81C8-4C1A-852E-834743C86807}">
      <dgm:prSet phldrT="[Text]"/>
      <dgm:spPr/>
      <dgm:t>
        <a:bodyPr/>
        <a:lstStyle/>
        <a:p>
          <a:r>
            <a:rPr lang="en-US" dirty="0"/>
            <a:t>Project Completed, Accepted</a:t>
          </a:r>
        </a:p>
      </dgm:t>
    </dgm:pt>
    <dgm:pt modelId="{C447CD08-0CF4-419C-B891-83D3E35B8445}" type="parTrans" cxnId="{59606F11-2D06-4A69-8AC3-9275EA7D72B4}">
      <dgm:prSet/>
      <dgm:spPr/>
      <dgm:t>
        <a:bodyPr/>
        <a:lstStyle/>
        <a:p>
          <a:endParaRPr lang="en-US"/>
        </a:p>
      </dgm:t>
    </dgm:pt>
    <dgm:pt modelId="{E234A1B1-F55E-4B42-BC29-7BC60A3E1D48}" type="sibTrans" cxnId="{59606F11-2D06-4A69-8AC3-9275EA7D72B4}">
      <dgm:prSet/>
      <dgm:spPr/>
      <dgm:t>
        <a:bodyPr/>
        <a:lstStyle/>
        <a:p>
          <a:endParaRPr lang="en-US"/>
        </a:p>
      </dgm:t>
    </dgm:pt>
    <dgm:pt modelId="{606F250A-D2D3-4BAC-A121-5AF37CDC97EE}">
      <dgm:prSet phldrT="[Text]"/>
      <dgm:spPr/>
      <dgm:t>
        <a:bodyPr/>
        <a:lstStyle/>
        <a:p>
          <a:r>
            <a:rPr lang="en-US" dirty="0"/>
            <a:t>Handbook, Standards, Guides, Journal</a:t>
          </a:r>
        </a:p>
      </dgm:t>
    </dgm:pt>
    <dgm:pt modelId="{56A796B8-A5E6-4699-8A9D-4FFFB8057431}" type="parTrans" cxnId="{C08769E4-2315-4697-93E5-FACFCBAE053A}">
      <dgm:prSet/>
      <dgm:spPr/>
      <dgm:t>
        <a:bodyPr/>
        <a:lstStyle/>
        <a:p>
          <a:endParaRPr lang="en-US"/>
        </a:p>
      </dgm:t>
    </dgm:pt>
    <dgm:pt modelId="{C0D8EF1D-1DF2-4230-BFEE-2FDA47FE541A}" type="sibTrans" cxnId="{C08769E4-2315-4697-93E5-FACFCBAE053A}">
      <dgm:prSet/>
      <dgm:spPr>
        <a:noFill/>
      </dgm:spPr>
      <dgm:t>
        <a:bodyPr/>
        <a:lstStyle/>
        <a:p>
          <a:endParaRPr lang="en-US" dirty="0"/>
        </a:p>
      </dgm:t>
    </dgm:pt>
    <dgm:pt modelId="{344364B1-B93C-454C-A438-6400E5C387D4}" type="pres">
      <dgm:prSet presAssocID="{96603878-839B-43D9-8E21-4EF0929A60F1}" presName="cycle" presStyleCnt="0">
        <dgm:presLayoutVars>
          <dgm:dir/>
          <dgm:resizeHandles val="exact"/>
        </dgm:presLayoutVars>
      </dgm:prSet>
      <dgm:spPr/>
    </dgm:pt>
    <dgm:pt modelId="{CD3ADFF6-CCEE-41DE-933A-D50C87B04EF7}" type="pres">
      <dgm:prSet presAssocID="{359FDE11-7B5A-4674-97CB-53CF8CE4F8DB}" presName="node" presStyleLbl="node1" presStyleIdx="0" presStyleCnt="6">
        <dgm:presLayoutVars>
          <dgm:bulletEnabled val="1"/>
        </dgm:presLayoutVars>
      </dgm:prSet>
      <dgm:spPr/>
    </dgm:pt>
    <dgm:pt modelId="{A1159302-5CCD-4154-A1AA-60A1A2B63016}" type="pres">
      <dgm:prSet presAssocID="{2AA85B26-90DF-4051-B2BC-6067ECF87ED2}" presName="sibTrans" presStyleLbl="sibTrans2D1" presStyleIdx="0" presStyleCnt="6"/>
      <dgm:spPr/>
    </dgm:pt>
    <dgm:pt modelId="{C45EEBA8-474D-41A8-AE35-97CDB40CC4B0}" type="pres">
      <dgm:prSet presAssocID="{2AA85B26-90DF-4051-B2BC-6067ECF87ED2}" presName="connectorText" presStyleLbl="sibTrans2D1" presStyleIdx="0" presStyleCnt="6"/>
      <dgm:spPr/>
    </dgm:pt>
    <dgm:pt modelId="{2660AA1C-B793-4F48-8DAE-A004E731037D}" type="pres">
      <dgm:prSet presAssocID="{932D7003-ACE6-49E1-AB37-129A2447F729}" presName="node" presStyleLbl="node1" presStyleIdx="1" presStyleCnt="6">
        <dgm:presLayoutVars>
          <dgm:bulletEnabled val="1"/>
        </dgm:presLayoutVars>
      </dgm:prSet>
      <dgm:spPr/>
    </dgm:pt>
    <dgm:pt modelId="{C9205D24-332B-42AB-B3E6-F4A93BBE3EE7}" type="pres">
      <dgm:prSet presAssocID="{C2D4ABA1-29BB-4608-983C-33B62497BAC1}" presName="sibTrans" presStyleLbl="sibTrans2D1" presStyleIdx="1" presStyleCnt="6"/>
      <dgm:spPr/>
    </dgm:pt>
    <dgm:pt modelId="{9B20F35F-9589-4183-B833-592852A5D9F1}" type="pres">
      <dgm:prSet presAssocID="{C2D4ABA1-29BB-4608-983C-33B62497BAC1}" presName="connectorText" presStyleLbl="sibTrans2D1" presStyleIdx="1" presStyleCnt="6"/>
      <dgm:spPr/>
    </dgm:pt>
    <dgm:pt modelId="{4B0D9882-550D-4373-A6DF-0D86CCD54690}" type="pres">
      <dgm:prSet presAssocID="{0EACDD1E-F452-415E-A69D-56273AAF12E3}" presName="node" presStyleLbl="node1" presStyleIdx="2" presStyleCnt="6">
        <dgm:presLayoutVars>
          <dgm:bulletEnabled val="1"/>
        </dgm:presLayoutVars>
      </dgm:prSet>
      <dgm:spPr/>
    </dgm:pt>
    <dgm:pt modelId="{1049E039-E6A4-4850-A1D5-B10B58054E4A}" type="pres">
      <dgm:prSet presAssocID="{D79894E1-1090-4665-BC9D-EB4990BE1BFB}" presName="sibTrans" presStyleLbl="sibTrans2D1" presStyleIdx="2" presStyleCnt="6"/>
      <dgm:spPr/>
    </dgm:pt>
    <dgm:pt modelId="{706B1998-49F5-4343-B12A-017190A49576}" type="pres">
      <dgm:prSet presAssocID="{D79894E1-1090-4665-BC9D-EB4990BE1BFB}" presName="connectorText" presStyleLbl="sibTrans2D1" presStyleIdx="2" presStyleCnt="6"/>
      <dgm:spPr/>
    </dgm:pt>
    <dgm:pt modelId="{F274435D-E8B7-45D9-9B3C-3E2C28B553EC}" type="pres">
      <dgm:prSet presAssocID="{A08EBFC1-FCD5-4487-BE9E-C570546D909D}" presName="node" presStyleLbl="node1" presStyleIdx="3" presStyleCnt="6">
        <dgm:presLayoutVars>
          <dgm:bulletEnabled val="1"/>
        </dgm:presLayoutVars>
      </dgm:prSet>
      <dgm:spPr/>
    </dgm:pt>
    <dgm:pt modelId="{80F7B9C6-7868-4257-9F7D-59AC3AD74049}" type="pres">
      <dgm:prSet presAssocID="{78FAA53B-24A5-499E-BB81-CD6DABEEF3AE}" presName="sibTrans" presStyleLbl="sibTrans2D1" presStyleIdx="3" presStyleCnt="6"/>
      <dgm:spPr/>
    </dgm:pt>
    <dgm:pt modelId="{8125B616-72E4-4E38-B8F9-26577A962AFE}" type="pres">
      <dgm:prSet presAssocID="{78FAA53B-24A5-499E-BB81-CD6DABEEF3AE}" presName="connectorText" presStyleLbl="sibTrans2D1" presStyleIdx="3" presStyleCnt="6"/>
      <dgm:spPr/>
    </dgm:pt>
    <dgm:pt modelId="{4D6F2289-3CA3-4A98-9037-F6839BCD0EAA}" type="pres">
      <dgm:prSet presAssocID="{CD3AFA81-81C8-4C1A-852E-834743C86807}" presName="node" presStyleLbl="node1" presStyleIdx="4" presStyleCnt="6">
        <dgm:presLayoutVars>
          <dgm:bulletEnabled val="1"/>
        </dgm:presLayoutVars>
      </dgm:prSet>
      <dgm:spPr/>
    </dgm:pt>
    <dgm:pt modelId="{D7F6488A-DE84-4A89-B258-81EF640F1F21}" type="pres">
      <dgm:prSet presAssocID="{E234A1B1-F55E-4B42-BC29-7BC60A3E1D48}" presName="sibTrans" presStyleLbl="sibTrans2D1" presStyleIdx="4" presStyleCnt="6"/>
      <dgm:spPr/>
    </dgm:pt>
    <dgm:pt modelId="{4930A94E-567F-4076-A108-0995AC9BFB01}" type="pres">
      <dgm:prSet presAssocID="{E234A1B1-F55E-4B42-BC29-7BC60A3E1D48}" presName="connectorText" presStyleLbl="sibTrans2D1" presStyleIdx="4" presStyleCnt="6"/>
      <dgm:spPr/>
    </dgm:pt>
    <dgm:pt modelId="{CEEA71E8-9F59-456B-A2B6-F7F9157FFACC}" type="pres">
      <dgm:prSet presAssocID="{606F250A-D2D3-4BAC-A121-5AF37CDC97EE}" presName="node" presStyleLbl="node1" presStyleIdx="5" presStyleCnt="6">
        <dgm:presLayoutVars>
          <dgm:bulletEnabled val="1"/>
        </dgm:presLayoutVars>
      </dgm:prSet>
      <dgm:spPr/>
    </dgm:pt>
    <dgm:pt modelId="{BC397CAE-9E5A-412B-9851-2320137F62EE}" type="pres">
      <dgm:prSet presAssocID="{C0D8EF1D-1DF2-4230-BFEE-2FDA47FE541A}" presName="sibTrans" presStyleLbl="sibTrans2D1" presStyleIdx="5" presStyleCnt="6" custLinFactX="-1000000" custLinFactY="400000" custLinFactNeighborX="-1008545" custLinFactNeighborY="432733"/>
      <dgm:spPr/>
    </dgm:pt>
    <dgm:pt modelId="{E290B17B-6600-4127-B36C-4CE58B913CC0}" type="pres">
      <dgm:prSet presAssocID="{C0D8EF1D-1DF2-4230-BFEE-2FDA47FE541A}" presName="connectorText" presStyleLbl="sibTrans2D1" presStyleIdx="5" presStyleCnt="6"/>
      <dgm:spPr/>
    </dgm:pt>
  </dgm:ptLst>
  <dgm:cxnLst>
    <dgm:cxn modelId="{2738AD0B-2D0A-40CF-AC4F-895CE1A8E4DD}" type="presOf" srcId="{2AA85B26-90DF-4051-B2BC-6067ECF87ED2}" destId="{A1159302-5CCD-4154-A1AA-60A1A2B63016}" srcOrd="0" destOrd="0" presId="urn:microsoft.com/office/officeart/2005/8/layout/cycle2"/>
    <dgm:cxn modelId="{59606F11-2D06-4A69-8AC3-9275EA7D72B4}" srcId="{96603878-839B-43D9-8E21-4EF0929A60F1}" destId="{CD3AFA81-81C8-4C1A-852E-834743C86807}" srcOrd="4" destOrd="0" parTransId="{C447CD08-0CF4-419C-B891-83D3E35B8445}" sibTransId="{E234A1B1-F55E-4B42-BC29-7BC60A3E1D48}"/>
    <dgm:cxn modelId="{FC219312-3782-4ABB-AE57-8D0FF0E8A37F}" type="presOf" srcId="{CD3AFA81-81C8-4C1A-852E-834743C86807}" destId="{4D6F2289-3CA3-4A98-9037-F6839BCD0EAA}" srcOrd="0" destOrd="0" presId="urn:microsoft.com/office/officeart/2005/8/layout/cycle2"/>
    <dgm:cxn modelId="{35EA9E1C-1441-4FFA-AE96-C4EDEC117B61}" type="presOf" srcId="{D79894E1-1090-4665-BC9D-EB4990BE1BFB}" destId="{1049E039-E6A4-4850-A1D5-B10B58054E4A}" srcOrd="0" destOrd="0" presId="urn:microsoft.com/office/officeart/2005/8/layout/cycle2"/>
    <dgm:cxn modelId="{034F5023-F4F0-4652-B659-F4C42B8B562E}" srcId="{96603878-839B-43D9-8E21-4EF0929A60F1}" destId="{932D7003-ACE6-49E1-AB37-129A2447F729}" srcOrd="1" destOrd="0" parTransId="{B8148CB8-9B15-4388-B077-774D1BF7ED5A}" sibTransId="{C2D4ABA1-29BB-4608-983C-33B62497BAC1}"/>
    <dgm:cxn modelId="{7101A328-913B-4558-B24B-A68F8DCB8300}" type="presOf" srcId="{C0D8EF1D-1DF2-4230-BFEE-2FDA47FE541A}" destId="{E290B17B-6600-4127-B36C-4CE58B913CC0}" srcOrd="1" destOrd="0" presId="urn:microsoft.com/office/officeart/2005/8/layout/cycle2"/>
    <dgm:cxn modelId="{642E6A63-73BC-412E-BC8F-2A50C7424F11}" type="presOf" srcId="{78FAA53B-24A5-499E-BB81-CD6DABEEF3AE}" destId="{80F7B9C6-7868-4257-9F7D-59AC3AD74049}" srcOrd="0" destOrd="0" presId="urn:microsoft.com/office/officeart/2005/8/layout/cycle2"/>
    <dgm:cxn modelId="{399D7946-997B-4086-BDD1-09D6020F449D}" type="presOf" srcId="{C2D4ABA1-29BB-4608-983C-33B62497BAC1}" destId="{9B20F35F-9589-4183-B833-592852A5D9F1}" srcOrd="1" destOrd="0" presId="urn:microsoft.com/office/officeart/2005/8/layout/cycle2"/>
    <dgm:cxn modelId="{116A5869-4B69-4AAC-B810-8E39C470C4E5}" type="presOf" srcId="{359FDE11-7B5A-4674-97CB-53CF8CE4F8DB}" destId="{CD3ADFF6-CCEE-41DE-933A-D50C87B04EF7}" srcOrd="0" destOrd="0" presId="urn:microsoft.com/office/officeart/2005/8/layout/cycle2"/>
    <dgm:cxn modelId="{B6B74B6E-612B-43AF-BF03-17EFDB06BB4A}" type="presOf" srcId="{D79894E1-1090-4665-BC9D-EB4990BE1BFB}" destId="{706B1998-49F5-4343-B12A-017190A49576}" srcOrd="1" destOrd="0" presId="urn:microsoft.com/office/officeart/2005/8/layout/cycle2"/>
    <dgm:cxn modelId="{E05F0171-7B25-4740-8C3F-6BF372E73B20}" srcId="{96603878-839B-43D9-8E21-4EF0929A60F1}" destId="{A08EBFC1-FCD5-4487-BE9E-C570546D909D}" srcOrd="3" destOrd="0" parTransId="{1CE62FF5-A501-4C4E-9EFE-2C404398728F}" sibTransId="{78FAA53B-24A5-499E-BB81-CD6DABEEF3AE}"/>
    <dgm:cxn modelId="{EA653852-841A-47F0-BB26-896ABD56C13E}" type="presOf" srcId="{932D7003-ACE6-49E1-AB37-129A2447F729}" destId="{2660AA1C-B793-4F48-8DAE-A004E731037D}" srcOrd="0" destOrd="0" presId="urn:microsoft.com/office/officeart/2005/8/layout/cycle2"/>
    <dgm:cxn modelId="{DBFAE07E-848F-4F09-869A-4C0A0A4D1237}" type="presOf" srcId="{C2D4ABA1-29BB-4608-983C-33B62497BAC1}" destId="{C9205D24-332B-42AB-B3E6-F4A93BBE3EE7}" srcOrd="0" destOrd="0" presId="urn:microsoft.com/office/officeart/2005/8/layout/cycle2"/>
    <dgm:cxn modelId="{1C702291-5183-4D52-B79D-C4CCCEF9F315}" type="presOf" srcId="{78FAA53B-24A5-499E-BB81-CD6DABEEF3AE}" destId="{8125B616-72E4-4E38-B8F9-26577A962AFE}" srcOrd="1" destOrd="0" presId="urn:microsoft.com/office/officeart/2005/8/layout/cycle2"/>
    <dgm:cxn modelId="{EE38D392-9F0A-401F-907A-BF9354494BD5}" type="presOf" srcId="{96603878-839B-43D9-8E21-4EF0929A60F1}" destId="{344364B1-B93C-454C-A438-6400E5C387D4}" srcOrd="0" destOrd="0" presId="urn:microsoft.com/office/officeart/2005/8/layout/cycle2"/>
    <dgm:cxn modelId="{D9BC9E99-723B-4874-8DDD-69E4E2C02EDA}" type="presOf" srcId="{C0D8EF1D-1DF2-4230-BFEE-2FDA47FE541A}" destId="{BC397CAE-9E5A-412B-9851-2320137F62EE}" srcOrd="0" destOrd="0" presId="urn:microsoft.com/office/officeart/2005/8/layout/cycle2"/>
    <dgm:cxn modelId="{6407DA99-BAC1-409B-B369-2B5117C22559}" type="presOf" srcId="{E234A1B1-F55E-4B42-BC29-7BC60A3E1D48}" destId="{4930A94E-567F-4076-A108-0995AC9BFB01}" srcOrd="1" destOrd="0" presId="urn:microsoft.com/office/officeart/2005/8/layout/cycle2"/>
    <dgm:cxn modelId="{191317A4-C91E-49C5-91FB-C918CA08451F}" type="presOf" srcId="{E234A1B1-F55E-4B42-BC29-7BC60A3E1D48}" destId="{D7F6488A-DE84-4A89-B258-81EF640F1F21}" srcOrd="0" destOrd="0" presId="urn:microsoft.com/office/officeart/2005/8/layout/cycle2"/>
    <dgm:cxn modelId="{9F4BFCCB-BEA7-4BCB-8CFF-C49FB59E76E9}" type="presOf" srcId="{606F250A-D2D3-4BAC-A121-5AF37CDC97EE}" destId="{CEEA71E8-9F59-456B-A2B6-F7F9157FFACC}" srcOrd="0" destOrd="0" presId="urn:microsoft.com/office/officeart/2005/8/layout/cycle2"/>
    <dgm:cxn modelId="{1BE9B4D0-3232-47F3-B721-F44D50FD2BF4}" type="presOf" srcId="{2AA85B26-90DF-4051-B2BC-6067ECF87ED2}" destId="{C45EEBA8-474D-41A8-AE35-97CDB40CC4B0}" srcOrd="1" destOrd="0" presId="urn:microsoft.com/office/officeart/2005/8/layout/cycle2"/>
    <dgm:cxn modelId="{C08769E4-2315-4697-93E5-FACFCBAE053A}" srcId="{96603878-839B-43D9-8E21-4EF0929A60F1}" destId="{606F250A-D2D3-4BAC-A121-5AF37CDC97EE}" srcOrd="5" destOrd="0" parTransId="{56A796B8-A5E6-4699-8A9D-4FFFB8057431}" sibTransId="{C0D8EF1D-1DF2-4230-BFEE-2FDA47FE541A}"/>
    <dgm:cxn modelId="{85A003E5-5D97-4CF2-90F2-EF5D1833141C}" srcId="{96603878-839B-43D9-8E21-4EF0929A60F1}" destId="{359FDE11-7B5A-4674-97CB-53CF8CE4F8DB}" srcOrd="0" destOrd="0" parTransId="{42DA4ACF-228C-4481-A555-0A87259DFA5E}" sibTransId="{2AA85B26-90DF-4051-B2BC-6067ECF87ED2}"/>
    <dgm:cxn modelId="{172CDEF0-5250-4746-B052-292B151EBF76}" srcId="{96603878-839B-43D9-8E21-4EF0929A60F1}" destId="{0EACDD1E-F452-415E-A69D-56273AAF12E3}" srcOrd="2" destOrd="0" parTransId="{ED793DB4-27EE-406F-AC83-EB789D7D5C5F}" sibTransId="{D79894E1-1090-4665-BC9D-EB4990BE1BFB}"/>
    <dgm:cxn modelId="{C8E328F1-FFBF-4250-A8EB-E3426744358A}" type="presOf" srcId="{0EACDD1E-F452-415E-A69D-56273AAF12E3}" destId="{4B0D9882-550D-4373-A6DF-0D86CCD54690}" srcOrd="0" destOrd="0" presId="urn:microsoft.com/office/officeart/2005/8/layout/cycle2"/>
    <dgm:cxn modelId="{68E3E3F9-C68C-41C5-ACD7-18C9CF8A46A6}" type="presOf" srcId="{A08EBFC1-FCD5-4487-BE9E-C570546D909D}" destId="{F274435D-E8B7-45D9-9B3C-3E2C28B553EC}" srcOrd="0" destOrd="0" presId="urn:microsoft.com/office/officeart/2005/8/layout/cycle2"/>
    <dgm:cxn modelId="{9F1C2260-A39E-4BFB-97EA-7232B40130A2}" type="presParOf" srcId="{344364B1-B93C-454C-A438-6400E5C387D4}" destId="{CD3ADFF6-CCEE-41DE-933A-D50C87B04EF7}" srcOrd="0" destOrd="0" presId="urn:microsoft.com/office/officeart/2005/8/layout/cycle2"/>
    <dgm:cxn modelId="{D9927A4F-77C0-4FBA-9F2A-076235A3CDD0}" type="presParOf" srcId="{344364B1-B93C-454C-A438-6400E5C387D4}" destId="{A1159302-5CCD-4154-A1AA-60A1A2B63016}" srcOrd="1" destOrd="0" presId="urn:microsoft.com/office/officeart/2005/8/layout/cycle2"/>
    <dgm:cxn modelId="{D1444C14-17D5-4E06-8AC9-B7FA07182FAA}" type="presParOf" srcId="{A1159302-5CCD-4154-A1AA-60A1A2B63016}" destId="{C45EEBA8-474D-41A8-AE35-97CDB40CC4B0}" srcOrd="0" destOrd="0" presId="urn:microsoft.com/office/officeart/2005/8/layout/cycle2"/>
    <dgm:cxn modelId="{39098993-EAD7-4B26-92F9-323FE704A549}" type="presParOf" srcId="{344364B1-B93C-454C-A438-6400E5C387D4}" destId="{2660AA1C-B793-4F48-8DAE-A004E731037D}" srcOrd="2" destOrd="0" presId="urn:microsoft.com/office/officeart/2005/8/layout/cycle2"/>
    <dgm:cxn modelId="{02CAF52D-2359-43D9-94E5-38148F81F0B6}" type="presParOf" srcId="{344364B1-B93C-454C-A438-6400E5C387D4}" destId="{C9205D24-332B-42AB-B3E6-F4A93BBE3EE7}" srcOrd="3" destOrd="0" presId="urn:microsoft.com/office/officeart/2005/8/layout/cycle2"/>
    <dgm:cxn modelId="{990FE04D-23CE-4112-8C8B-CC096D7B61D6}" type="presParOf" srcId="{C9205D24-332B-42AB-B3E6-F4A93BBE3EE7}" destId="{9B20F35F-9589-4183-B833-592852A5D9F1}" srcOrd="0" destOrd="0" presId="urn:microsoft.com/office/officeart/2005/8/layout/cycle2"/>
    <dgm:cxn modelId="{6A7A9DFE-7174-4858-A7DF-63E36ED880F5}" type="presParOf" srcId="{344364B1-B93C-454C-A438-6400E5C387D4}" destId="{4B0D9882-550D-4373-A6DF-0D86CCD54690}" srcOrd="4" destOrd="0" presId="urn:microsoft.com/office/officeart/2005/8/layout/cycle2"/>
    <dgm:cxn modelId="{625AB8CE-CD12-451B-8EF1-C51FB784A56C}" type="presParOf" srcId="{344364B1-B93C-454C-A438-6400E5C387D4}" destId="{1049E039-E6A4-4850-A1D5-B10B58054E4A}" srcOrd="5" destOrd="0" presId="urn:microsoft.com/office/officeart/2005/8/layout/cycle2"/>
    <dgm:cxn modelId="{1AC3F2D4-9CC1-47AB-8D07-53C3090CBEC3}" type="presParOf" srcId="{1049E039-E6A4-4850-A1D5-B10B58054E4A}" destId="{706B1998-49F5-4343-B12A-017190A49576}" srcOrd="0" destOrd="0" presId="urn:microsoft.com/office/officeart/2005/8/layout/cycle2"/>
    <dgm:cxn modelId="{55461A97-DB3E-4936-902F-7B534DEF39A2}" type="presParOf" srcId="{344364B1-B93C-454C-A438-6400E5C387D4}" destId="{F274435D-E8B7-45D9-9B3C-3E2C28B553EC}" srcOrd="6" destOrd="0" presId="urn:microsoft.com/office/officeart/2005/8/layout/cycle2"/>
    <dgm:cxn modelId="{03A09764-200B-4231-B374-82771149C438}" type="presParOf" srcId="{344364B1-B93C-454C-A438-6400E5C387D4}" destId="{80F7B9C6-7868-4257-9F7D-59AC3AD74049}" srcOrd="7" destOrd="0" presId="urn:microsoft.com/office/officeart/2005/8/layout/cycle2"/>
    <dgm:cxn modelId="{1A4ADC40-9CBB-41DD-9096-676A36D5ED7D}" type="presParOf" srcId="{80F7B9C6-7868-4257-9F7D-59AC3AD74049}" destId="{8125B616-72E4-4E38-B8F9-26577A962AFE}" srcOrd="0" destOrd="0" presId="urn:microsoft.com/office/officeart/2005/8/layout/cycle2"/>
    <dgm:cxn modelId="{69CCD55E-C7F9-4369-BAC0-0FE44A407BFB}" type="presParOf" srcId="{344364B1-B93C-454C-A438-6400E5C387D4}" destId="{4D6F2289-3CA3-4A98-9037-F6839BCD0EAA}" srcOrd="8" destOrd="0" presId="urn:microsoft.com/office/officeart/2005/8/layout/cycle2"/>
    <dgm:cxn modelId="{2EC75A92-9115-4227-A811-C323BCC48192}" type="presParOf" srcId="{344364B1-B93C-454C-A438-6400E5C387D4}" destId="{D7F6488A-DE84-4A89-B258-81EF640F1F21}" srcOrd="9" destOrd="0" presId="urn:microsoft.com/office/officeart/2005/8/layout/cycle2"/>
    <dgm:cxn modelId="{F13182ED-BDAA-4E5F-9E3B-93B8E6AC5A60}" type="presParOf" srcId="{D7F6488A-DE84-4A89-B258-81EF640F1F21}" destId="{4930A94E-567F-4076-A108-0995AC9BFB01}" srcOrd="0" destOrd="0" presId="urn:microsoft.com/office/officeart/2005/8/layout/cycle2"/>
    <dgm:cxn modelId="{A898ED0E-0637-4A63-ACB4-96026D2C6E1D}" type="presParOf" srcId="{344364B1-B93C-454C-A438-6400E5C387D4}" destId="{CEEA71E8-9F59-456B-A2B6-F7F9157FFACC}" srcOrd="10" destOrd="0" presId="urn:microsoft.com/office/officeart/2005/8/layout/cycle2"/>
    <dgm:cxn modelId="{0533978B-350F-474B-AFA5-4914ED5D67EE}" type="presParOf" srcId="{344364B1-B93C-454C-A438-6400E5C387D4}" destId="{BC397CAE-9E5A-412B-9851-2320137F62EE}" srcOrd="11" destOrd="0" presId="urn:microsoft.com/office/officeart/2005/8/layout/cycle2"/>
    <dgm:cxn modelId="{B9CC2250-5EF4-4033-A21D-FD484A156661}" type="presParOf" srcId="{BC397CAE-9E5A-412B-9851-2320137F62EE}" destId="{E290B17B-6600-4127-B36C-4CE58B913CC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3ADFF6-CCEE-41DE-933A-D50C87B04EF7}">
      <dsp:nvSpPr>
        <dsp:cNvPr id="0" name=""/>
        <dsp:cNvSpPr/>
      </dsp:nvSpPr>
      <dsp:spPr>
        <a:xfrm>
          <a:off x="4431322" y="1046"/>
          <a:ext cx="1266092" cy="126609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Idea</a:t>
          </a:r>
        </a:p>
      </dsp:txBody>
      <dsp:txXfrm>
        <a:off x="4616737" y="186461"/>
        <a:ext cx="895262" cy="895262"/>
      </dsp:txXfrm>
    </dsp:sp>
    <dsp:sp modelId="{A1159302-5CCD-4154-A1AA-60A1A2B63016}">
      <dsp:nvSpPr>
        <dsp:cNvPr id="0" name=""/>
        <dsp:cNvSpPr/>
      </dsp:nvSpPr>
      <dsp:spPr>
        <a:xfrm rot="1800000">
          <a:off x="5711225" y="891238"/>
          <a:ext cx="337179" cy="42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5718001" y="951411"/>
        <a:ext cx="236025" cy="256384"/>
      </dsp:txXfrm>
    </dsp:sp>
    <dsp:sp modelId="{2660AA1C-B793-4F48-8DAE-A004E731037D}">
      <dsp:nvSpPr>
        <dsp:cNvPr id="0" name=""/>
        <dsp:cNvSpPr/>
      </dsp:nvSpPr>
      <dsp:spPr>
        <a:xfrm>
          <a:off x="6078744" y="952186"/>
          <a:ext cx="1266092" cy="1266092"/>
        </a:xfrm>
        <a:prstGeom prst="ellips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TC  develops a Work Statement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6264159" y="1137601"/>
        <a:ext cx="895262" cy="895262"/>
      </dsp:txXfrm>
    </dsp:sp>
    <dsp:sp modelId="{C9205D24-332B-42AB-B3E6-F4A93BBE3EE7}">
      <dsp:nvSpPr>
        <dsp:cNvPr id="0" name=""/>
        <dsp:cNvSpPr/>
      </dsp:nvSpPr>
      <dsp:spPr>
        <a:xfrm rot="5400000">
          <a:off x="6543200" y="2313176"/>
          <a:ext cx="337179" cy="42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6593777" y="2348060"/>
        <a:ext cx="236025" cy="256384"/>
      </dsp:txXfrm>
    </dsp:sp>
    <dsp:sp modelId="{4B0D9882-550D-4373-A6DF-0D86CCD54690}">
      <dsp:nvSpPr>
        <dsp:cNvPr id="0" name=""/>
        <dsp:cNvSpPr/>
      </dsp:nvSpPr>
      <dsp:spPr>
        <a:xfrm>
          <a:off x="6078744" y="2854465"/>
          <a:ext cx="1266092" cy="1266092"/>
        </a:xfrm>
        <a:prstGeom prst="ellips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Accepted by RAC</a:t>
          </a:r>
        </a:p>
      </dsp:txBody>
      <dsp:txXfrm>
        <a:off x="6264159" y="3039880"/>
        <a:ext cx="895262" cy="895262"/>
      </dsp:txXfrm>
    </dsp:sp>
    <dsp:sp modelId="{1049E039-E6A4-4850-A1D5-B10B58054E4A}">
      <dsp:nvSpPr>
        <dsp:cNvPr id="0" name=""/>
        <dsp:cNvSpPr/>
      </dsp:nvSpPr>
      <dsp:spPr>
        <a:xfrm rot="9000000">
          <a:off x="5727754" y="3744656"/>
          <a:ext cx="337179" cy="42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10800000">
        <a:off x="5822132" y="3804829"/>
        <a:ext cx="236025" cy="256384"/>
      </dsp:txXfrm>
    </dsp:sp>
    <dsp:sp modelId="{F274435D-E8B7-45D9-9B3C-3E2C28B553EC}">
      <dsp:nvSpPr>
        <dsp:cNvPr id="0" name=""/>
        <dsp:cNvSpPr/>
      </dsp:nvSpPr>
      <dsp:spPr>
        <a:xfrm>
          <a:off x="4431322" y="3805604"/>
          <a:ext cx="1266092" cy="1266092"/>
        </a:xfrm>
        <a:prstGeom prst="ellips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Out to Bid</a:t>
          </a:r>
        </a:p>
      </dsp:txBody>
      <dsp:txXfrm>
        <a:off x="4616737" y="3991019"/>
        <a:ext cx="895262" cy="895262"/>
      </dsp:txXfrm>
    </dsp:sp>
    <dsp:sp modelId="{80F7B9C6-7868-4257-9F7D-59AC3AD74049}">
      <dsp:nvSpPr>
        <dsp:cNvPr id="0" name=""/>
        <dsp:cNvSpPr/>
      </dsp:nvSpPr>
      <dsp:spPr>
        <a:xfrm rot="12600000">
          <a:off x="4080332" y="3754199"/>
          <a:ext cx="337179" cy="42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10800000">
        <a:off x="4174710" y="3864949"/>
        <a:ext cx="236025" cy="256384"/>
      </dsp:txXfrm>
    </dsp:sp>
    <dsp:sp modelId="{4D6F2289-3CA3-4A98-9037-F6839BCD0EAA}">
      <dsp:nvSpPr>
        <dsp:cNvPr id="0" name=""/>
        <dsp:cNvSpPr/>
      </dsp:nvSpPr>
      <dsp:spPr>
        <a:xfrm>
          <a:off x="2783900" y="2854465"/>
          <a:ext cx="1266092" cy="1266092"/>
        </a:xfrm>
        <a:prstGeom prst="ellips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Completed, Accepted</a:t>
          </a:r>
        </a:p>
      </dsp:txBody>
      <dsp:txXfrm>
        <a:off x="2969315" y="3039880"/>
        <a:ext cx="895262" cy="895262"/>
      </dsp:txXfrm>
    </dsp:sp>
    <dsp:sp modelId="{D7F6488A-DE84-4A89-B258-81EF640F1F21}">
      <dsp:nvSpPr>
        <dsp:cNvPr id="0" name=""/>
        <dsp:cNvSpPr/>
      </dsp:nvSpPr>
      <dsp:spPr>
        <a:xfrm rot="16200000">
          <a:off x="3248357" y="2332261"/>
          <a:ext cx="337179" cy="42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3298934" y="2468299"/>
        <a:ext cx="236025" cy="256384"/>
      </dsp:txXfrm>
    </dsp:sp>
    <dsp:sp modelId="{CEEA71E8-9F59-456B-A2B6-F7F9157FFACC}">
      <dsp:nvSpPr>
        <dsp:cNvPr id="0" name=""/>
        <dsp:cNvSpPr/>
      </dsp:nvSpPr>
      <dsp:spPr>
        <a:xfrm>
          <a:off x="2783900" y="952186"/>
          <a:ext cx="1266092" cy="1266092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Handbook, Standards, Guides, Journal</a:t>
          </a:r>
        </a:p>
      </dsp:txBody>
      <dsp:txXfrm>
        <a:off x="2969315" y="1137601"/>
        <a:ext cx="895262" cy="895262"/>
      </dsp:txXfrm>
    </dsp:sp>
    <dsp:sp modelId="{BC397CAE-9E5A-412B-9851-2320137F62EE}">
      <dsp:nvSpPr>
        <dsp:cNvPr id="0" name=""/>
        <dsp:cNvSpPr/>
      </dsp:nvSpPr>
      <dsp:spPr>
        <a:xfrm rot="19800000">
          <a:off x="-168589" y="4459099"/>
          <a:ext cx="337179" cy="427306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-161813" y="4569849"/>
        <a:ext cx="236025" cy="256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74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54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387" y="5585093"/>
            <a:ext cx="1114297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88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386D-D596-43F8-8F7F-EC29E2E0A8BB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1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1325" y="1457325"/>
            <a:ext cx="681037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ASHRAE Research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it Come Alive</a:t>
            </a:r>
          </a:p>
        </p:txBody>
      </p:sp>
    </p:spTree>
    <p:extLst>
      <p:ext uri="{BB962C8B-B14F-4D97-AF65-F5344CB8AC3E}">
        <p14:creationId xmlns:p14="http://schemas.microsoft.com/office/powerpoint/2010/main" val="2748500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6FF35-A3F5-4A66-8FB1-60F7E41E1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Every $1 donated to research = $1 to research!</a:t>
            </a:r>
          </a:p>
        </p:txBody>
      </p:sp>
    </p:spTree>
    <p:extLst>
      <p:ext uri="{BB962C8B-B14F-4D97-AF65-F5344CB8AC3E}">
        <p14:creationId xmlns:p14="http://schemas.microsoft.com/office/powerpoint/2010/main" val="3191799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8B226-D962-4CA4-987C-A6A3FB195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E-resources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0CB75-0CCF-4D44-B9E4-1D36B4BDF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www.ashrae.org/research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www.ashrae.org/tcs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www.ashrae.org/rp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39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C1201-A86F-43E7-BACD-CC23252A3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0A6AD-064C-4E9F-AA89-E3B0CA99B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Contact ASHRAE Staff: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rp@ashrae.org</a:t>
            </a:r>
          </a:p>
        </p:txBody>
      </p:sp>
    </p:spTree>
    <p:extLst>
      <p:ext uri="{BB962C8B-B14F-4D97-AF65-F5344CB8AC3E}">
        <p14:creationId xmlns:p14="http://schemas.microsoft.com/office/powerpoint/2010/main" val="240440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ASHRAE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Mission: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improve the quality of life and to answer tomorrow’s questions through research today.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Development of technical information to create standards and guidelines, which serve as the basis for testing and design practices around the world.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Backbone to the Handbooks, Journal, Standards &amp; Certification, and other educational courses.</a:t>
            </a:r>
          </a:p>
        </p:txBody>
      </p:sp>
    </p:spTree>
    <p:extLst>
      <p:ext uri="{BB962C8B-B14F-4D97-AF65-F5344CB8AC3E}">
        <p14:creationId xmlns:p14="http://schemas.microsoft.com/office/powerpoint/2010/main" val="20664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AA26A-7165-49FA-922E-5A6A7829F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ASHRAE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12125-1B88-4168-BD5A-0194EC58E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Examine how Standards relate to every day needs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Explore new industry advances and how they relate to existing policies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Examine real-life results in relation to established and new goals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Investigate new avenues to further the industry, improve policy, &amp; benefit every day life for all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7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74050-4B5E-4C14-96EF-9E72A06B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Research Project Process</a:t>
            </a:r>
          </a:p>
        </p:txBody>
      </p:sp>
      <p:graphicFrame>
        <p:nvGraphicFramePr>
          <p:cNvPr id="17" name="Content Placeholder 7">
            <a:extLst>
              <a:ext uri="{FF2B5EF4-FFF2-40B4-BE49-F238E27FC236}">
                <a16:creationId xmlns:a16="http://schemas.microsoft.com/office/drawing/2014/main" id="{ADE04564-5411-4A70-96DE-B7BBFCE4E0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184203"/>
              </p:ext>
            </p:extLst>
          </p:nvPr>
        </p:nvGraphicFramePr>
        <p:xfrm>
          <a:off x="1008185" y="1420131"/>
          <a:ext cx="10128737" cy="5072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959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F056F-CA9D-4958-A1F2-4EC954CAE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ASHRAE Technical Committees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6C7AC-F316-47E1-9095-5DD24E0CA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More than 90 different specialties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Serves as the guiding hand, cheerleader, and work horse to the entire Research Community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working together to produce relevant, timely, and toward the overall Society research goals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904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3D8FC-6536-4AFC-919F-0CC89F5DE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Why do Donors Give?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F88F3-3065-4B5B-B360-BA18FFACC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Affects them personally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cause, area, or issue they care about</a:t>
            </a:r>
          </a:p>
        </p:txBody>
      </p:sp>
    </p:spTree>
    <p:extLst>
      <p:ext uri="{BB962C8B-B14F-4D97-AF65-F5344CB8AC3E}">
        <p14:creationId xmlns:p14="http://schemas.microsoft.com/office/powerpoint/2010/main" val="126171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18772-3151-4D2D-8FF1-4D353AA96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Do You Sell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945BE-C294-482A-8924-9C60E34CB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ASHRAE Research: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Helps the environment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Creates better living conditions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Prevents the spread of bacteria and diseases</a:t>
            </a:r>
          </a:p>
        </p:txBody>
      </p:sp>
    </p:spTree>
    <p:extLst>
      <p:ext uri="{BB962C8B-B14F-4D97-AF65-F5344CB8AC3E}">
        <p14:creationId xmlns:p14="http://schemas.microsoft.com/office/powerpoint/2010/main" val="292231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6E1DD-4FC8-4693-AD25-6BCB8698B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Research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D9E49-48DA-45D1-A16E-7D4DEE88D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Use this slide (and add more if needed) to highlight Research Projects important to your area. These projects can be found on http://ashraerp.com/funds.html.</a:t>
            </a:r>
          </a:p>
        </p:txBody>
      </p:sp>
    </p:spTree>
    <p:extLst>
      <p:ext uri="{BB962C8B-B14F-4D97-AF65-F5344CB8AC3E}">
        <p14:creationId xmlns:p14="http://schemas.microsoft.com/office/powerpoint/2010/main" val="1063194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5C9A8-6813-4908-B07F-DBAFD12D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Dollars Back to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E7651-2072-4610-9168-4A8EED947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Insert most recent bar graph of research dollars in each region. You can find this in your Training Manual. </a:t>
            </a:r>
          </a:p>
        </p:txBody>
      </p:sp>
    </p:spTree>
    <p:extLst>
      <p:ext uri="{BB962C8B-B14F-4D97-AF65-F5344CB8AC3E}">
        <p14:creationId xmlns:p14="http://schemas.microsoft.com/office/powerpoint/2010/main" val="214937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329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ASHRAE Research</vt:lpstr>
      <vt:lpstr>ASHRAE Research</vt:lpstr>
      <vt:lpstr>The Research Project Process</vt:lpstr>
      <vt:lpstr>ASHRAE Technical Committees</vt:lpstr>
      <vt:lpstr>Why do Donors Give?</vt:lpstr>
      <vt:lpstr>How Do You Sell It?</vt:lpstr>
      <vt:lpstr>Research Projects</vt:lpstr>
      <vt:lpstr>Dollars Back to Research</vt:lpstr>
      <vt:lpstr>PowerPoint Presentation</vt:lpstr>
      <vt:lpstr>E-resources</vt:lpstr>
      <vt:lpstr>Questions? </vt:lpstr>
    </vt:vector>
  </TitlesOfParts>
  <Company>ASHRAE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Joyce, Megan</dc:creator>
  <cp:lastModifiedBy>Gotzmer, Megan</cp:lastModifiedBy>
  <cp:revision>10</cp:revision>
  <dcterms:created xsi:type="dcterms:W3CDTF">2017-02-06T18:00:44Z</dcterms:created>
  <dcterms:modified xsi:type="dcterms:W3CDTF">2019-08-08T13:05:16Z</dcterms:modified>
</cp:coreProperties>
</file>